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DEE9"/>
    <a:srgbClr val="65C0D5"/>
    <a:srgbClr val="267A8E"/>
    <a:srgbClr val="28353B"/>
    <a:srgbClr val="4C4C4C"/>
    <a:srgbClr val="40B1CC"/>
    <a:srgbClr val="2BD0EF"/>
    <a:srgbClr val="2BD2F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CD4542-7FAC-4D1B-B755-0736FFECBA73}" v="54" dt="2023-04-08T01:43:31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35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4ECFE-6B57-1F47-9F23-079AD7ADD16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7F49F-D520-224B-8655-54ABEBAD2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1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F49F-D520-224B-8655-54ABEBAD25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4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5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63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2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1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94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5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0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8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9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92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F3D2D-E05B-5A49-97B0-942D1E07A149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07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hyperlink" Target="https://app.powerbi.com/groups/me/reports/625819ed-e84f-4240-b394-ec52d97c0034/?pbi_source=PowerPoi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DD5BE7-6922-79E7-086B-E70E3E8D576E}"/>
              </a:ext>
            </a:extLst>
          </p:cNvPr>
          <p:cNvSpPr/>
          <p:nvPr/>
        </p:nvSpPr>
        <p:spPr>
          <a:xfrm>
            <a:off x="14723515" y="513431"/>
            <a:ext cx="14491321" cy="21717831"/>
          </a:xfrm>
          <a:prstGeom prst="roundRect">
            <a:avLst/>
          </a:prstGeom>
          <a:solidFill>
            <a:srgbClr val="40B1C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21B26AB5-136F-AA75-B2A1-B80878CA8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46" y="3216753"/>
            <a:ext cx="8131421" cy="97737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17473E-20AA-B8D1-4E6B-04D3BA40574F}"/>
              </a:ext>
            </a:extLst>
          </p:cNvPr>
          <p:cNvSpPr txBox="1"/>
          <p:nvPr/>
        </p:nvSpPr>
        <p:spPr>
          <a:xfrm>
            <a:off x="14781394" y="2068256"/>
            <a:ext cx="14433442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Maximize</a:t>
            </a:r>
            <a:r>
              <a:rPr lang="en-US" sz="13000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testing productivity with our </a:t>
            </a:r>
            <a:r>
              <a:rPr lang="en-US" sz="13000" b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streamlined</a:t>
            </a:r>
            <a:r>
              <a:rPr lang="en-US" sz="13000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solution</a:t>
            </a:r>
            <a:endParaRPr lang="en-CA" sz="13000" dirty="0">
              <a:solidFill>
                <a:schemeClr val="bg1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B2621-E5ED-9DB2-D5F4-64FD4B8AC6B8}"/>
              </a:ext>
            </a:extLst>
          </p:cNvPr>
          <p:cNvSpPr txBox="1"/>
          <p:nvPr/>
        </p:nvSpPr>
        <p:spPr>
          <a:xfrm>
            <a:off x="14617938" y="28336544"/>
            <a:ext cx="15607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Stephen |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Muhanad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| Ahmed |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Tioluwalayomi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D8E3E-FBBB-1E62-B0DA-B80922208862}"/>
              </a:ext>
            </a:extLst>
          </p:cNvPr>
          <p:cNvSpPr txBox="1"/>
          <p:nvPr/>
        </p:nvSpPr>
        <p:spPr>
          <a:xfrm>
            <a:off x="32156398" y="3589123"/>
            <a:ext cx="9497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Connect sensors to the device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235C88-4B76-3F74-B40F-6F4FBF52F896}"/>
              </a:ext>
            </a:extLst>
          </p:cNvPr>
          <p:cNvSpPr txBox="1"/>
          <p:nvPr/>
        </p:nvSpPr>
        <p:spPr>
          <a:xfrm>
            <a:off x="30225377" y="2974507"/>
            <a:ext cx="1440257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700" b="1" dirty="0">
                <a:latin typeface="Abhaya Libre" panose="02000503000000000000" pitchFamily="2" charset="0"/>
                <a:cs typeface="Abhaya Libre" panose="02000503000000000000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5179F2-1EF6-94E2-4E34-1DD453D2FF3B}"/>
              </a:ext>
            </a:extLst>
          </p:cNvPr>
          <p:cNvSpPr txBox="1"/>
          <p:nvPr/>
        </p:nvSpPr>
        <p:spPr>
          <a:xfrm>
            <a:off x="31665634" y="667574"/>
            <a:ext cx="971947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700" b="1" dirty="0">
                <a:latin typeface="Arial" panose="020B0604020202020204" pitchFamily="34" charset="0"/>
                <a:cs typeface="Arial" panose="020B0604020202020204" pitchFamily="34" charset="0"/>
              </a:rPr>
              <a:t>How It Works</a:t>
            </a:r>
            <a:endParaRPr lang="en-CA" sz="1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D3817A-8C54-A1AC-1E69-79A357278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742" y="19812129"/>
            <a:ext cx="8865352" cy="22382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C90F28-CBD1-A876-0B35-3EA8B3E4BF60}"/>
              </a:ext>
            </a:extLst>
          </p:cNvPr>
          <p:cNvSpPr txBox="1"/>
          <p:nvPr/>
        </p:nvSpPr>
        <p:spPr>
          <a:xfrm>
            <a:off x="2506093" y="566842"/>
            <a:ext cx="976662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700" b="1" dirty="0">
                <a:latin typeface="Arial" panose="020B0604020202020204" pitchFamily="34" charset="0"/>
                <a:cs typeface="Arial" panose="020B0604020202020204" pitchFamily="34" charset="0"/>
              </a:rPr>
              <a:t>Key Features</a:t>
            </a:r>
            <a:endParaRPr lang="en-CA" sz="1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C395A-07E6-F3DA-2568-9614171140B1}"/>
              </a:ext>
            </a:extLst>
          </p:cNvPr>
          <p:cNvSpPr txBox="1"/>
          <p:nvPr/>
        </p:nvSpPr>
        <p:spPr>
          <a:xfrm>
            <a:off x="9217165" y="4827386"/>
            <a:ext cx="50155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20 meters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of wireless connectivity</a:t>
            </a:r>
          </a:p>
          <a:p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2 hour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of wireless testing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38712E-4D74-9FDE-6704-FF9E79B16484}"/>
              </a:ext>
            </a:extLst>
          </p:cNvPr>
          <p:cNvSpPr txBox="1"/>
          <p:nvPr/>
        </p:nvSpPr>
        <p:spPr>
          <a:xfrm>
            <a:off x="2548216" y="20520790"/>
            <a:ext cx="10419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Auto-code generation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for sensor configuration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E8654C-5207-660B-E49C-D6B413F4B0E8}"/>
              </a:ext>
            </a:extLst>
          </p:cNvPr>
          <p:cNvSpPr txBox="1"/>
          <p:nvPr/>
        </p:nvSpPr>
        <p:spPr>
          <a:xfrm>
            <a:off x="2166281" y="30086180"/>
            <a:ext cx="111836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Find and view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any past test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KPI metrics and graphics 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0630B17-EEB7-1B73-20EF-93EB8975128A}"/>
              </a:ext>
            </a:extLst>
          </p:cNvPr>
          <p:cNvGrpSpPr/>
          <p:nvPr/>
        </p:nvGrpSpPr>
        <p:grpSpPr>
          <a:xfrm>
            <a:off x="16316102" y="29904752"/>
            <a:ext cx="2283280" cy="2301847"/>
            <a:chOff x="1352550" y="1266031"/>
            <a:chExt cx="4044950" cy="4077842"/>
          </a:xfrm>
        </p:grpSpPr>
        <p:sp>
          <p:nvSpPr>
            <p:cNvPr id="63" name="Circle: Hollow 62">
              <a:extLst>
                <a:ext uri="{FF2B5EF4-FFF2-40B4-BE49-F238E27FC236}">
                  <a16:creationId xmlns:a16="http://schemas.microsoft.com/office/drawing/2014/main" id="{718B037A-7DC3-64D0-6045-0F80DC2E9B80}"/>
                </a:ext>
              </a:extLst>
            </p:cNvPr>
            <p:cNvSpPr/>
            <p:nvPr/>
          </p:nvSpPr>
          <p:spPr>
            <a:xfrm>
              <a:off x="4476750" y="2906251"/>
              <a:ext cx="920750" cy="920750"/>
            </a:xfrm>
            <a:prstGeom prst="donut">
              <a:avLst>
                <a:gd name="adj" fmla="val 7889"/>
              </a:avLst>
            </a:prstGeom>
            <a:solidFill>
              <a:srgbClr val="2BD2F1"/>
            </a:solidFill>
            <a:ln>
              <a:solidFill>
                <a:srgbClr val="2BD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759E6186-5F66-6004-B3E3-399DD839A287}"/>
                </a:ext>
              </a:extLst>
            </p:cNvPr>
            <p:cNvSpPr/>
            <p:nvPr/>
          </p:nvSpPr>
          <p:spPr>
            <a:xfrm>
              <a:off x="4471289" y="1315750"/>
              <a:ext cx="920750" cy="920750"/>
            </a:xfrm>
            <a:prstGeom prst="donut">
              <a:avLst>
                <a:gd name="adj" fmla="val 7889"/>
              </a:avLst>
            </a:prstGeom>
            <a:solidFill>
              <a:srgbClr val="2BD2F1"/>
            </a:solidFill>
            <a:ln>
              <a:solidFill>
                <a:srgbClr val="2BD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65" name="Circle: Hollow 64">
              <a:extLst>
                <a:ext uri="{FF2B5EF4-FFF2-40B4-BE49-F238E27FC236}">
                  <a16:creationId xmlns:a16="http://schemas.microsoft.com/office/drawing/2014/main" id="{4FD92B66-04CB-F7C3-1669-E13B51C01DAE}"/>
                </a:ext>
              </a:extLst>
            </p:cNvPr>
            <p:cNvSpPr/>
            <p:nvPr/>
          </p:nvSpPr>
          <p:spPr>
            <a:xfrm>
              <a:off x="4476750" y="4381500"/>
              <a:ext cx="920750" cy="920750"/>
            </a:xfrm>
            <a:prstGeom prst="donut">
              <a:avLst>
                <a:gd name="adj" fmla="val 7889"/>
              </a:avLst>
            </a:prstGeom>
            <a:solidFill>
              <a:srgbClr val="2BD2F1"/>
            </a:solidFill>
            <a:ln>
              <a:solidFill>
                <a:srgbClr val="2BD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B05A4F3-8D20-C9B4-98BD-C885610FE025}"/>
                </a:ext>
              </a:extLst>
            </p:cNvPr>
            <p:cNvCxnSpPr>
              <a:cxnSpLocks/>
              <a:stCxn id="71" idx="5"/>
              <a:endCxn id="69" idx="1"/>
            </p:cNvCxnSpPr>
            <p:nvPr/>
          </p:nvCxnSpPr>
          <p:spPr>
            <a:xfrm>
              <a:off x="2138459" y="3637059"/>
              <a:ext cx="911032" cy="920905"/>
            </a:xfrm>
            <a:prstGeom prst="line">
              <a:avLst/>
            </a:prstGeom>
            <a:ln w="88900">
              <a:solidFill>
                <a:srgbClr val="2BD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D3441FE-DE93-D3F4-BB51-3BECA1EF6C9B}"/>
                </a:ext>
              </a:extLst>
            </p:cNvPr>
            <p:cNvCxnSpPr>
              <a:cxnSpLocks/>
              <a:stCxn id="73" idx="5"/>
              <a:endCxn id="63" idx="1"/>
            </p:cNvCxnSpPr>
            <p:nvPr/>
          </p:nvCxnSpPr>
          <p:spPr>
            <a:xfrm>
              <a:off x="3700559" y="2051940"/>
              <a:ext cx="911032" cy="989152"/>
            </a:xfrm>
            <a:prstGeom prst="line">
              <a:avLst/>
            </a:prstGeom>
            <a:ln w="88900">
              <a:solidFill>
                <a:srgbClr val="2BD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AEF277-B6CB-F485-C49D-4FF378D054EA}"/>
                </a:ext>
              </a:extLst>
            </p:cNvPr>
            <p:cNvCxnSpPr>
              <a:cxnSpLocks/>
            </p:cNvCxnSpPr>
            <p:nvPr/>
          </p:nvCxnSpPr>
          <p:spPr>
            <a:xfrm>
              <a:off x="3835400" y="4841875"/>
              <a:ext cx="641350" cy="0"/>
            </a:xfrm>
            <a:prstGeom prst="line">
              <a:avLst/>
            </a:prstGeom>
            <a:ln w="88900">
              <a:solidFill>
                <a:srgbClr val="2BD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ircle: Hollow 68">
              <a:extLst>
                <a:ext uri="{FF2B5EF4-FFF2-40B4-BE49-F238E27FC236}">
                  <a16:creationId xmlns:a16="http://schemas.microsoft.com/office/drawing/2014/main" id="{ED3FB516-0B9F-89C6-B0C5-CC35AB73DB6A}"/>
                </a:ext>
              </a:extLst>
            </p:cNvPr>
            <p:cNvSpPr/>
            <p:nvPr/>
          </p:nvSpPr>
          <p:spPr>
            <a:xfrm>
              <a:off x="2914650" y="4423123"/>
              <a:ext cx="920750" cy="920750"/>
            </a:xfrm>
            <a:prstGeom prst="donut">
              <a:avLst>
                <a:gd name="adj" fmla="val 7889"/>
              </a:avLst>
            </a:prstGeom>
            <a:solidFill>
              <a:srgbClr val="2BD2F1"/>
            </a:solidFill>
            <a:ln>
              <a:solidFill>
                <a:srgbClr val="2BD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70" name="Circle: Hollow 69">
              <a:extLst>
                <a:ext uri="{FF2B5EF4-FFF2-40B4-BE49-F238E27FC236}">
                  <a16:creationId xmlns:a16="http://schemas.microsoft.com/office/drawing/2014/main" id="{C91B1F5D-0F89-145E-F563-40D2FDC0B817}"/>
                </a:ext>
              </a:extLst>
            </p:cNvPr>
            <p:cNvSpPr/>
            <p:nvPr/>
          </p:nvSpPr>
          <p:spPr>
            <a:xfrm>
              <a:off x="1352550" y="4423123"/>
              <a:ext cx="920750" cy="920750"/>
            </a:xfrm>
            <a:prstGeom prst="donut">
              <a:avLst>
                <a:gd name="adj" fmla="val 7889"/>
              </a:avLst>
            </a:prstGeom>
            <a:solidFill>
              <a:srgbClr val="2BD2F1"/>
            </a:solidFill>
            <a:ln>
              <a:solidFill>
                <a:srgbClr val="2BD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71" name="Circle: Hollow 70">
              <a:extLst>
                <a:ext uri="{FF2B5EF4-FFF2-40B4-BE49-F238E27FC236}">
                  <a16:creationId xmlns:a16="http://schemas.microsoft.com/office/drawing/2014/main" id="{64F208A4-ACC5-85E5-4484-A24E34F493E5}"/>
                </a:ext>
              </a:extLst>
            </p:cNvPr>
            <p:cNvSpPr/>
            <p:nvPr/>
          </p:nvSpPr>
          <p:spPr>
            <a:xfrm>
              <a:off x="1352550" y="2851150"/>
              <a:ext cx="920750" cy="920750"/>
            </a:xfrm>
            <a:prstGeom prst="donut">
              <a:avLst>
                <a:gd name="adj" fmla="val 7889"/>
              </a:avLst>
            </a:prstGeom>
            <a:solidFill>
              <a:srgbClr val="2BD2F1"/>
            </a:solidFill>
            <a:ln>
              <a:solidFill>
                <a:srgbClr val="2BD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72" name="Circle: Hollow 71">
              <a:extLst>
                <a:ext uri="{FF2B5EF4-FFF2-40B4-BE49-F238E27FC236}">
                  <a16:creationId xmlns:a16="http://schemas.microsoft.com/office/drawing/2014/main" id="{E782AE74-CE72-C547-D898-6B581B3BA707}"/>
                </a:ext>
              </a:extLst>
            </p:cNvPr>
            <p:cNvSpPr/>
            <p:nvPr/>
          </p:nvSpPr>
          <p:spPr>
            <a:xfrm>
              <a:off x="2906316" y="2871961"/>
              <a:ext cx="920750" cy="920750"/>
            </a:xfrm>
            <a:prstGeom prst="donut">
              <a:avLst>
                <a:gd name="adj" fmla="val 7889"/>
              </a:avLst>
            </a:prstGeom>
            <a:solidFill>
              <a:srgbClr val="2BD2F1"/>
            </a:solidFill>
            <a:ln>
              <a:solidFill>
                <a:srgbClr val="2BD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73" name="Circle: Hollow 72">
              <a:extLst>
                <a:ext uri="{FF2B5EF4-FFF2-40B4-BE49-F238E27FC236}">
                  <a16:creationId xmlns:a16="http://schemas.microsoft.com/office/drawing/2014/main" id="{E2C88BAE-289C-A0AF-07A0-B249373AA7BC}"/>
                </a:ext>
              </a:extLst>
            </p:cNvPr>
            <p:cNvSpPr/>
            <p:nvPr/>
          </p:nvSpPr>
          <p:spPr>
            <a:xfrm>
              <a:off x="2914650" y="1266031"/>
              <a:ext cx="920750" cy="920750"/>
            </a:xfrm>
            <a:prstGeom prst="donut">
              <a:avLst>
                <a:gd name="adj" fmla="val 7889"/>
              </a:avLst>
            </a:prstGeom>
            <a:solidFill>
              <a:srgbClr val="2BD2F1"/>
            </a:solidFill>
            <a:ln>
              <a:solidFill>
                <a:srgbClr val="2BD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74" name="Circle: Hollow 73">
              <a:extLst>
                <a:ext uri="{FF2B5EF4-FFF2-40B4-BE49-F238E27FC236}">
                  <a16:creationId xmlns:a16="http://schemas.microsoft.com/office/drawing/2014/main" id="{96187522-78F7-8A3F-70B9-173EF35259E9}"/>
                </a:ext>
              </a:extLst>
            </p:cNvPr>
            <p:cNvSpPr/>
            <p:nvPr/>
          </p:nvSpPr>
          <p:spPr>
            <a:xfrm>
              <a:off x="1352550" y="1279177"/>
              <a:ext cx="920750" cy="920750"/>
            </a:xfrm>
            <a:prstGeom prst="donut">
              <a:avLst>
                <a:gd name="adj" fmla="val 7889"/>
              </a:avLst>
            </a:prstGeom>
            <a:solidFill>
              <a:srgbClr val="2BD2F1"/>
            </a:solidFill>
            <a:ln>
              <a:solidFill>
                <a:srgbClr val="2BD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4A967B0-ECFA-6079-4B6A-2F03F3AECCCD}"/>
              </a:ext>
            </a:extLst>
          </p:cNvPr>
          <p:cNvSpPr txBox="1"/>
          <p:nvPr/>
        </p:nvSpPr>
        <p:spPr>
          <a:xfrm>
            <a:off x="18740898" y="30098609"/>
            <a:ext cx="101176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atin typeface="Segoe UI Semilight" panose="020B0402040204020203" pitchFamily="34" charset="0"/>
                <a:ea typeface="Artifakt Element" panose="020B0503050000020004" pitchFamily="34" charset="0"/>
                <a:cs typeface="Segoe UI Semilight" panose="020B0402040204020203" pitchFamily="34" charset="0"/>
              </a:rPr>
              <a:t>FORMULATE</a:t>
            </a:r>
            <a:endParaRPr lang="en-CA" sz="13800" b="1" dirty="0">
              <a:latin typeface="Segoe UI Semilight" panose="020B0402040204020203" pitchFamily="34" charset="0"/>
              <a:ea typeface="Artifakt Element" panose="020B0503050000020004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216EB3E-42BF-B72C-AAA5-EAE46F264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73" y="13747618"/>
            <a:ext cx="13233169" cy="6596691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DFB68D1-A599-CF4A-FEB5-2A522B61290D}"/>
              </a:ext>
            </a:extLst>
          </p:cNvPr>
          <p:cNvSpPr txBox="1"/>
          <p:nvPr/>
        </p:nvSpPr>
        <p:spPr>
          <a:xfrm>
            <a:off x="32156398" y="6995647"/>
            <a:ext cx="112099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Login to our User Interface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1669075-700B-6AB8-2978-093795F99177}"/>
              </a:ext>
            </a:extLst>
          </p:cNvPr>
          <p:cNvSpPr txBox="1"/>
          <p:nvPr/>
        </p:nvSpPr>
        <p:spPr>
          <a:xfrm>
            <a:off x="32156398" y="9689793"/>
            <a:ext cx="112099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Configure sensors for your test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4240A25-7BED-F3D5-27AD-23935AB6D3A1}"/>
              </a:ext>
            </a:extLst>
          </p:cNvPr>
          <p:cNvSpPr txBox="1"/>
          <p:nvPr/>
        </p:nvSpPr>
        <p:spPr>
          <a:xfrm>
            <a:off x="32156398" y="13010880"/>
            <a:ext cx="112099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Start and stop data collection through the UI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A7842-253B-D76F-3B4B-9F3E494071E6}"/>
              </a:ext>
            </a:extLst>
          </p:cNvPr>
          <p:cNvSpPr txBox="1"/>
          <p:nvPr/>
        </p:nvSpPr>
        <p:spPr>
          <a:xfrm>
            <a:off x="32156398" y="16101576"/>
            <a:ext cx="112099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Submit the data to the database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C66D62-A6FD-7303-6C2F-7C8C0DB5EC03}"/>
              </a:ext>
            </a:extLst>
          </p:cNvPr>
          <p:cNvSpPr txBox="1"/>
          <p:nvPr/>
        </p:nvSpPr>
        <p:spPr>
          <a:xfrm>
            <a:off x="32156397" y="19282480"/>
            <a:ext cx="112099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View tabulated and graphical depictions of your test </a:t>
            </a:r>
          </a:p>
        </p:txBody>
      </p:sp>
      <p:pic>
        <p:nvPicPr>
          <p:cNvPr id="93" name="Picture 92" descr="A group of men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18FFA41A-A413-119D-659B-17C7FE2300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72" t="26220" r="5362" b="35488"/>
          <a:stretch/>
        </p:blipFill>
        <p:spPr>
          <a:xfrm>
            <a:off x="14942350" y="22777950"/>
            <a:ext cx="14347933" cy="52048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A0237FC-0B1A-87C1-63E5-F61A23B22E8F}"/>
              </a:ext>
            </a:extLst>
          </p:cNvPr>
          <p:cNvSpPr txBox="1"/>
          <p:nvPr/>
        </p:nvSpPr>
        <p:spPr>
          <a:xfrm>
            <a:off x="30225377" y="6171228"/>
            <a:ext cx="1440257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700" b="1" dirty="0">
                <a:latin typeface="Abhaya Libre" panose="02000503000000000000" pitchFamily="2" charset="0"/>
                <a:cs typeface="Abhaya Libre" panose="02000503000000000000" pitchFamily="2" charset="0"/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B4A863-1C11-5370-28D7-947F88D56CEC}"/>
              </a:ext>
            </a:extLst>
          </p:cNvPr>
          <p:cNvSpPr txBox="1"/>
          <p:nvPr/>
        </p:nvSpPr>
        <p:spPr>
          <a:xfrm>
            <a:off x="30225377" y="9371007"/>
            <a:ext cx="1440257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700" b="1" dirty="0">
                <a:latin typeface="Abhaya Libre" panose="02000503000000000000" pitchFamily="2" charset="0"/>
                <a:cs typeface="Abhaya Libre" panose="02000503000000000000" pitchFamily="2" charset="0"/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7C60571-5109-06CC-FEE0-F721F9034CE8}"/>
              </a:ext>
            </a:extLst>
          </p:cNvPr>
          <p:cNvSpPr txBox="1"/>
          <p:nvPr/>
        </p:nvSpPr>
        <p:spPr>
          <a:xfrm>
            <a:off x="30225377" y="12567728"/>
            <a:ext cx="1440257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700" b="1" dirty="0">
                <a:latin typeface="Abhaya Libre" panose="02000503000000000000" pitchFamily="2" charset="0"/>
                <a:cs typeface="Abhaya Libre" panose="02000503000000000000" pitchFamily="2" charset="0"/>
              </a:rPr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8CEB4B-82B5-BDE0-8283-980FFA8C3BFD}"/>
              </a:ext>
            </a:extLst>
          </p:cNvPr>
          <p:cNvSpPr txBox="1"/>
          <p:nvPr/>
        </p:nvSpPr>
        <p:spPr>
          <a:xfrm>
            <a:off x="30225377" y="15764449"/>
            <a:ext cx="1440257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700" b="1" dirty="0">
                <a:latin typeface="Abhaya Libre" panose="02000503000000000000" pitchFamily="2" charset="0"/>
                <a:cs typeface="Abhaya Libre" panose="02000503000000000000" pitchFamily="2" charset="0"/>
              </a:rPr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9ADB7C9-DB1B-5E64-FF8B-7A126621AA7C}"/>
              </a:ext>
            </a:extLst>
          </p:cNvPr>
          <p:cNvSpPr txBox="1"/>
          <p:nvPr/>
        </p:nvSpPr>
        <p:spPr>
          <a:xfrm>
            <a:off x="30225377" y="18961404"/>
            <a:ext cx="1440257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700" b="1" dirty="0">
                <a:latin typeface="Abhaya Libre" panose="02000503000000000000" pitchFamily="2" charset="0"/>
                <a:cs typeface="Abhaya Libre" panose="02000503000000000000" pitchFamily="2" charset="0"/>
              </a:rPr>
              <a:t>6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1CFC96C-1041-32FC-6C2B-8786D0C4E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4695" y="11235621"/>
            <a:ext cx="7048960" cy="7048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5B81A8-E8BD-106A-B561-C33A87293700}"/>
              </a:ext>
            </a:extLst>
          </p:cNvPr>
          <p:cNvSpPr txBox="1"/>
          <p:nvPr/>
        </p:nvSpPr>
        <p:spPr>
          <a:xfrm>
            <a:off x="32045393" y="22777950"/>
            <a:ext cx="971947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700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en-CA" sz="1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48A9F-8066-7482-DC22-AF913FCBA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8700" y="23791070"/>
            <a:ext cx="6721673" cy="4481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FA19DF-ED6F-D57B-A4C3-2886B0D509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01700" y="28086596"/>
            <a:ext cx="5791200" cy="1680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34EAC5-7623-EFD3-FE1D-6BA196E73B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24815" y="27817389"/>
            <a:ext cx="3329804" cy="2265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5AAE29-1F81-9601-A31B-B488448C82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54658" y="27148096"/>
            <a:ext cx="5245357" cy="29505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5DF077-16F7-667B-3C20-9E9772A367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47627" y="24985332"/>
            <a:ext cx="5564034" cy="22734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4E94C36-540D-BCAD-9BE9-5C9D1F63F4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33668" y="30852657"/>
            <a:ext cx="13095095" cy="1442507"/>
          </a:xfrm>
          <a:prstGeom prst="rect">
            <a:avLst/>
          </a:prstGeom>
        </p:spPr>
      </p:pic>
      <p:pic>
        <p:nvPicPr>
          <p:cNvPr id="31" name="Picture" title="This slide contains the following visuals: Acceleration in Y-Axis ,Acceleration in Z-Axis ,shape ,textbox ,slicer ,Maximum Acceleration in X ,Acceleration in X-Axis ,shape ,Minimum Acceleration in X ,shape ,Maximum Acceleration in Y ,shape ,Minimum Acceleration in Y ,shape ,Maximum Acceleration in Z ,shape ,Minimum Acceleration in Z ,Average Acceleration Axis X ,Average Acceleration Axis Y ,Average Acceleration Axis Z ,Acceleration in X Axis ,Accerleration in Y Axis ,Acceleration in Z Axis. Please refer to the notes on this slide for details">
            <a:hlinkClick r:id="rId14"/>
            <a:extLst>
              <a:ext uri="{FF2B5EF4-FFF2-40B4-BE49-F238E27FC236}">
                <a16:creationId xmlns:a16="http://schemas.microsoft.com/office/drawing/2014/main" id="{CF3CF88F-84C6-FC7F-F9EF-96132E95660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2991"/>
          <a:stretch/>
        </p:blipFill>
        <p:spPr>
          <a:xfrm>
            <a:off x="1181411" y="22636263"/>
            <a:ext cx="12884340" cy="71309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209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1140</TotalTime>
  <Words>92</Words>
  <Application>Microsoft Office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Abhaya Libre</vt:lpstr>
      <vt:lpstr>Arial</vt:lpstr>
      <vt:lpstr>Calibri</vt:lpstr>
      <vt:lpstr>Calibri Light</vt:lpstr>
      <vt:lpstr>Segoe UI Semilight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Oh</dc:creator>
  <cp:lastModifiedBy>Ahmed Nazir</cp:lastModifiedBy>
  <cp:revision>11</cp:revision>
  <dcterms:created xsi:type="dcterms:W3CDTF">2023-03-17T16:36:22Z</dcterms:created>
  <dcterms:modified xsi:type="dcterms:W3CDTF">2023-04-08T01:43:31Z</dcterms:modified>
</cp:coreProperties>
</file>